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4" r:id="rId3"/>
    <p:sldId id="265" r:id="rId4"/>
    <p:sldId id="262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64"/>
            <p14:sldId id="265"/>
            <p14:sldId id="262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248"/>
    <a:srgbClr val="00B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343" autoAdjust="0"/>
  </p:normalViewPr>
  <p:slideViewPr>
    <p:cSldViewPr snapToGrid="0">
      <p:cViewPr varScale="1">
        <p:scale>
          <a:sx n="66" d="100"/>
          <a:sy n="66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2461-AE76-43FC-92EE-3C7A297C66DA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AF5-23F2-478D-8991-4EBB8927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0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5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3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06"/>
            <a:ext cx="1371600" cy="48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8821" y1="28571" x2="28821" y2="28571"/>
                        <a14:foregroundMark x1="30568" y1="19255" x2="20961" y2="67081"/>
                        <a14:foregroundMark x1="24891" y1="19255" x2="39738" y2="18634"/>
                        <a14:foregroundMark x1="47162" y1="19876" x2="47598" y2="67702"/>
                        <a14:foregroundMark x1="62445" y1="16770" x2="33624" y2="68323"/>
                        <a14:foregroundMark x1="12227" y1="80124" x2="12227" y2="80124"/>
                        <a14:foregroundMark x1="16594" y1="84472" x2="16594" y2="84472"/>
                        <a14:foregroundMark x1="21834" y1="78261" x2="21834" y2="78261"/>
                        <a14:foregroundMark x1="38428" y1="82609" x2="38428" y2="82609"/>
                        <a14:foregroundMark x1="42795" y1="81988" x2="42795" y2="81988"/>
                        <a14:foregroundMark x1="47598" y1="78261" x2="47598" y2="78261"/>
                        <a14:foregroundMark x1="58079" y1="78261" x2="58079" y2="78261"/>
                        <a14:foregroundMark x1="70742" y1="83851" x2="70742" y2="83851"/>
                        <a14:foregroundMark x1="78166" y1="81366" x2="78166" y2="81366"/>
                        <a14:foregroundMark x1="87773" y1="78882" x2="87773" y2="78882"/>
                        <a14:backgroundMark x1="80349" y1="83230" x2="80349" y2="8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2857" cy="11461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.xm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jpg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5570649" cy="12373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omputer Mouse anim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82" y="3034152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744686" y="35250"/>
            <a:ext cx="8091541" cy="9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7771" y="894062"/>
            <a:ext cx="7288951" cy="774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000" b="1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cứng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6" name="TextBox 5">
            <a:hlinkClick r:id="rId3" action="ppaction://hlinksldjump" tooltip="Nhấp chuột vào hình này. Kết thúc Slide khi &quot;Cần phải thay thế&quot; xuất hiện."/>
          </p:cNvPr>
          <p:cNvSpPr txBox="1"/>
          <p:nvPr/>
        </p:nvSpPr>
        <p:spPr>
          <a:xfrm>
            <a:off x="85355" y="4063788"/>
            <a:ext cx="66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pic>
        <p:nvPicPr>
          <p:cNvPr id="1026" name="ComputerCare" descr="Image result for computer car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4" y="3306045"/>
            <a:ext cx="3106964" cy="25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11168" y="1617008"/>
            <a:ext cx="8782398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tuyệt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1971" y="3591835"/>
            <a:ext cx="3113725" cy="2271394"/>
            <a:chOff x="7712331" y="4143300"/>
            <a:chExt cx="3113725" cy="2271394"/>
          </a:xfrm>
        </p:grpSpPr>
        <p:sp>
          <p:nvSpPr>
            <p:cNvPr id="23" name="Rectangle 22"/>
            <p:cNvSpPr/>
            <p:nvPr/>
          </p:nvSpPr>
          <p:spPr>
            <a:xfrm>
              <a:off x="9262590" y="4143300"/>
              <a:ext cx="59282" cy="2624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2" name="Picture 3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712331" y="4200303"/>
              <a:ext cx="3113725" cy="21085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3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501556" y="4173513"/>
              <a:ext cx="2241577" cy="22411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Shape 12850"/>
            <p:cNvSpPr/>
            <p:nvPr/>
          </p:nvSpPr>
          <p:spPr>
            <a:xfrm>
              <a:off x="8548923" y="4213859"/>
              <a:ext cx="911403" cy="2119863"/>
            </a:xfrm>
            <a:custGeom>
              <a:avLst/>
              <a:gdLst/>
              <a:ahLst/>
              <a:cxnLst/>
              <a:rect l="0" t="0" r="0" b="0"/>
              <a:pathLst>
                <a:path w="911495" h="2120452">
                  <a:moveTo>
                    <a:pt x="911495" y="0"/>
                  </a:moveTo>
                  <a:lnTo>
                    <a:pt x="911495" y="139534"/>
                  </a:lnTo>
                  <a:lnTo>
                    <a:pt x="911407" y="139546"/>
                  </a:lnTo>
                  <a:cubicBezTo>
                    <a:pt x="750294" y="167882"/>
                    <a:pt x="595090" y="238725"/>
                    <a:pt x="463550" y="352072"/>
                  </a:cubicBezTo>
                  <a:lnTo>
                    <a:pt x="911495" y="800017"/>
                  </a:lnTo>
                  <a:lnTo>
                    <a:pt x="911495" y="995904"/>
                  </a:lnTo>
                  <a:lnTo>
                    <a:pt x="365633" y="449989"/>
                  </a:lnTo>
                  <a:cubicBezTo>
                    <a:pt x="28575" y="841149"/>
                    <a:pt x="72517" y="1431445"/>
                    <a:pt x="463550" y="1768503"/>
                  </a:cubicBezTo>
                  <a:cubicBezTo>
                    <a:pt x="595090" y="1881803"/>
                    <a:pt x="750294" y="1952616"/>
                    <a:pt x="911407" y="1980941"/>
                  </a:cubicBezTo>
                  <a:lnTo>
                    <a:pt x="911495" y="1980952"/>
                  </a:lnTo>
                  <a:lnTo>
                    <a:pt x="911495" y="2120452"/>
                  </a:lnTo>
                  <a:lnTo>
                    <a:pt x="857400" y="2112196"/>
                  </a:lnTo>
                  <a:cubicBezTo>
                    <a:pt x="368129" y="2012080"/>
                    <a:pt x="0" y="1579178"/>
                    <a:pt x="0" y="1060224"/>
                  </a:cubicBezTo>
                  <a:cubicBezTo>
                    <a:pt x="0" y="541382"/>
                    <a:pt x="368129" y="108397"/>
                    <a:pt x="857400" y="8258"/>
                  </a:cubicBezTo>
                  <a:lnTo>
                    <a:pt x="91149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2851"/>
            <p:cNvSpPr/>
            <p:nvPr/>
          </p:nvSpPr>
          <p:spPr>
            <a:xfrm>
              <a:off x="9460325" y="4200303"/>
              <a:ext cx="1235950" cy="2146974"/>
            </a:xfrm>
            <a:custGeom>
              <a:avLst/>
              <a:gdLst/>
              <a:ahLst/>
              <a:cxnLst/>
              <a:rect l="0" t="0" r="0" b="0"/>
              <a:pathLst>
                <a:path w="1236075" h="2147570">
                  <a:moveTo>
                    <a:pt x="162290" y="0"/>
                  </a:moveTo>
                  <a:cubicBezTo>
                    <a:pt x="755380" y="0"/>
                    <a:pt x="1236075" y="480822"/>
                    <a:pt x="1236075" y="1073785"/>
                  </a:cubicBezTo>
                  <a:cubicBezTo>
                    <a:pt x="1236075" y="1666875"/>
                    <a:pt x="755380" y="2147570"/>
                    <a:pt x="162290" y="2147570"/>
                  </a:cubicBezTo>
                  <a:cubicBezTo>
                    <a:pt x="125230" y="2147570"/>
                    <a:pt x="88607" y="2145692"/>
                    <a:pt x="52513" y="2142027"/>
                  </a:cubicBezTo>
                  <a:lnTo>
                    <a:pt x="0" y="2134013"/>
                  </a:lnTo>
                  <a:lnTo>
                    <a:pt x="0" y="1994513"/>
                  </a:lnTo>
                  <a:lnTo>
                    <a:pt x="80879" y="2005123"/>
                  </a:lnTo>
                  <a:cubicBezTo>
                    <a:pt x="324764" y="2026367"/>
                    <a:pt x="575286" y="1952014"/>
                    <a:pt x="772525" y="1782064"/>
                  </a:cubicBezTo>
                  <a:lnTo>
                    <a:pt x="0" y="1009465"/>
                  </a:lnTo>
                  <a:lnTo>
                    <a:pt x="0" y="813578"/>
                  </a:lnTo>
                  <a:lnTo>
                    <a:pt x="870442" y="1684020"/>
                  </a:lnTo>
                  <a:cubicBezTo>
                    <a:pt x="1207500" y="1292987"/>
                    <a:pt x="1163685" y="702691"/>
                    <a:pt x="772525" y="365633"/>
                  </a:cubicBezTo>
                  <a:cubicBezTo>
                    <a:pt x="597202" y="214503"/>
                    <a:pt x="379777" y="138938"/>
                    <a:pt x="162337" y="138938"/>
                  </a:cubicBezTo>
                  <a:cubicBezTo>
                    <a:pt x="135157" y="138938"/>
                    <a:pt x="107977" y="140119"/>
                    <a:pt x="80879" y="142480"/>
                  </a:cubicBezTo>
                  <a:lnTo>
                    <a:pt x="0" y="153095"/>
                  </a:lnTo>
                  <a:lnTo>
                    <a:pt x="0" y="13561"/>
                  </a:lnTo>
                  <a:lnTo>
                    <a:pt x="52513" y="5545"/>
                  </a:lnTo>
                  <a:cubicBezTo>
                    <a:pt x="88607" y="1878"/>
                    <a:pt x="125230" y="0"/>
                    <a:pt x="16229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2852"/>
            <p:cNvSpPr/>
            <p:nvPr/>
          </p:nvSpPr>
          <p:spPr>
            <a:xfrm>
              <a:off x="8548923" y="4200303"/>
              <a:ext cx="2147353" cy="2146974"/>
            </a:xfrm>
            <a:custGeom>
              <a:avLst/>
              <a:gdLst/>
              <a:ahLst/>
              <a:cxnLst/>
              <a:rect l="0" t="0" r="0" b="0"/>
              <a:pathLst>
                <a:path w="2147570" h="2147570">
                  <a:moveTo>
                    <a:pt x="0" y="1073785"/>
                  </a:moveTo>
                  <a:cubicBezTo>
                    <a:pt x="0" y="480822"/>
                    <a:pt x="480822" y="0"/>
                    <a:pt x="1073785" y="0"/>
                  </a:cubicBezTo>
                  <a:cubicBezTo>
                    <a:pt x="1666875" y="0"/>
                    <a:pt x="2147570" y="480822"/>
                    <a:pt x="2147570" y="1073785"/>
                  </a:cubicBezTo>
                  <a:cubicBezTo>
                    <a:pt x="2147570" y="1666875"/>
                    <a:pt x="1666875" y="2147570"/>
                    <a:pt x="1073785" y="2147570"/>
                  </a:cubicBezTo>
                  <a:cubicBezTo>
                    <a:pt x="480822" y="2147570"/>
                    <a:pt x="0" y="1666875"/>
                    <a:pt x="0" y="1073785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2853"/>
            <p:cNvSpPr/>
            <p:nvPr/>
          </p:nvSpPr>
          <p:spPr>
            <a:xfrm>
              <a:off x="9012426" y="4263658"/>
              <a:ext cx="1655277" cy="1620197"/>
            </a:xfrm>
            <a:custGeom>
              <a:avLst/>
              <a:gdLst/>
              <a:ahLst/>
              <a:cxnLst/>
              <a:rect l="0" t="0" r="0" b="0"/>
              <a:pathLst>
                <a:path w="1655445" h="1620647">
                  <a:moveTo>
                    <a:pt x="1318387" y="1620647"/>
                  </a:moveTo>
                  <a:cubicBezTo>
                    <a:pt x="1655445" y="1229614"/>
                    <a:pt x="1611630" y="639318"/>
                    <a:pt x="1220470" y="302260"/>
                  </a:cubicBezTo>
                  <a:cubicBezTo>
                    <a:pt x="869823" y="0"/>
                    <a:pt x="350774" y="0"/>
                    <a:pt x="0" y="302260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2854"/>
            <p:cNvSpPr/>
            <p:nvPr/>
          </p:nvSpPr>
          <p:spPr>
            <a:xfrm>
              <a:off x="8577495" y="4663724"/>
              <a:ext cx="1655277" cy="1620197"/>
            </a:xfrm>
            <a:custGeom>
              <a:avLst/>
              <a:gdLst/>
              <a:ahLst/>
              <a:cxnLst/>
              <a:rect l="0" t="0" r="0" b="0"/>
              <a:pathLst>
                <a:path w="1655445" h="1620647">
                  <a:moveTo>
                    <a:pt x="337058" y="0"/>
                  </a:moveTo>
                  <a:cubicBezTo>
                    <a:pt x="0" y="391160"/>
                    <a:pt x="43942" y="981456"/>
                    <a:pt x="434975" y="1318514"/>
                  </a:cubicBezTo>
                  <a:cubicBezTo>
                    <a:pt x="785749" y="1620647"/>
                    <a:pt x="1304798" y="1620647"/>
                    <a:pt x="1655445" y="1318514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3406460" y="1617008"/>
            <a:ext cx="7991814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tháo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ráp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0923" y="3538286"/>
            <a:ext cx="3135821" cy="2378493"/>
            <a:chOff x="3213305" y="3988407"/>
            <a:chExt cx="3135821" cy="2378493"/>
          </a:xfrm>
        </p:grpSpPr>
        <p:pic>
          <p:nvPicPr>
            <p:cNvPr id="50" name="Picture 4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261434" y="3988407"/>
              <a:ext cx="3087692" cy="2311054"/>
            </a:xfrm>
            <a:prstGeom prst="rect">
              <a:avLst/>
            </a:prstGeom>
          </p:spPr>
        </p:pic>
        <p:pic>
          <p:nvPicPr>
            <p:cNvPr id="51" name="Picture 5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213305" y="4125431"/>
              <a:ext cx="2243101" cy="2241469"/>
            </a:xfrm>
            <a:prstGeom prst="rect">
              <a:avLst/>
            </a:prstGeom>
          </p:spPr>
        </p:pic>
        <p:sp>
          <p:nvSpPr>
            <p:cNvPr id="52" name="Shape 12861"/>
            <p:cNvSpPr/>
            <p:nvPr/>
          </p:nvSpPr>
          <p:spPr>
            <a:xfrm>
              <a:off x="3261434" y="4165776"/>
              <a:ext cx="911302" cy="2119727"/>
            </a:xfrm>
            <a:custGeom>
              <a:avLst/>
              <a:gdLst/>
              <a:ahLst/>
              <a:cxnLst/>
              <a:rect l="0" t="0" r="0" b="0"/>
              <a:pathLst>
                <a:path w="911394" h="2120044">
                  <a:moveTo>
                    <a:pt x="911394" y="0"/>
                  </a:moveTo>
                  <a:lnTo>
                    <a:pt x="911394" y="139496"/>
                  </a:lnTo>
                  <a:lnTo>
                    <a:pt x="911247" y="139516"/>
                  </a:lnTo>
                  <a:cubicBezTo>
                    <a:pt x="750149" y="167840"/>
                    <a:pt x="594963" y="238653"/>
                    <a:pt x="463423" y="351952"/>
                  </a:cubicBezTo>
                  <a:lnTo>
                    <a:pt x="911394" y="799880"/>
                  </a:lnTo>
                  <a:lnTo>
                    <a:pt x="911394" y="995689"/>
                  </a:lnTo>
                  <a:lnTo>
                    <a:pt x="365506" y="449869"/>
                  </a:lnTo>
                  <a:cubicBezTo>
                    <a:pt x="28575" y="840902"/>
                    <a:pt x="72390" y="1431071"/>
                    <a:pt x="463423" y="1768091"/>
                  </a:cubicBezTo>
                  <a:cubicBezTo>
                    <a:pt x="594963" y="1881391"/>
                    <a:pt x="750149" y="1952205"/>
                    <a:pt x="911247" y="1980532"/>
                  </a:cubicBezTo>
                  <a:lnTo>
                    <a:pt x="911394" y="1980551"/>
                  </a:lnTo>
                  <a:lnTo>
                    <a:pt x="911394" y="2120044"/>
                  </a:lnTo>
                  <a:lnTo>
                    <a:pt x="857279" y="2111786"/>
                  </a:lnTo>
                  <a:cubicBezTo>
                    <a:pt x="368032" y="2011678"/>
                    <a:pt x="0" y="1578820"/>
                    <a:pt x="0" y="1059977"/>
                  </a:cubicBezTo>
                  <a:cubicBezTo>
                    <a:pt x="0" y="541246"/>
                    <a:pt x="368032" y="108372"/>
                    <a:pt x="857279" y="8258"/>
                  </a:cubicBezTo>
                  <a:lnTo>
                    <a:pt x="911394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2862"/>
            <p:cNvSpPr/>
            <p:nvPr/>
          </p:nvSpPr>
          <p:spPr>
            <a:xfrm>
              <a:off x="4172735" y="4152224"/>
              <a:ext cx="1235797" cy="2146830"/>
            </a:xfrm>
            <a:custGeom>
              <a:avLst/>
              <a:gdLst/>
              <a:ahLst/>
              <a:cxnLst/>
              <a:rect l="0" t="0" r="0" b="0"/>
              <a:pathLst>
                <a:path w="1235922" h="2147151">
                  <a:moveTo>
                    <a:pt x="162264" y="0"/>
                  </a:moveTo>
                  <a:cubicBezTo>
                    <a:pt x="755227" y="0"/>
                    <a:pt x="1235922" y="480695"/>
                    <a:pt x="1235922" y="1073531"/>
                  </a:cubicBezTo>
                  <a:cubicBezTo>
                    <a:pt x="1235922" y="1666494"/>
                    <a:pt x="755227" y="2147151"/>
                    <a:pt x="162264" y="2147151"/>
                  </a:cubicBezTo>
                  <a:cubicBezTo>
                    <a:pt x="125204" y="2147151"/>
                    <a:pt x="88582" y="2145274"/>
                    <a:pt x="52489" y="2141608"/>
                  </a:cubicBezTo>
                  <a:lnTo>
                    <a:pt x="0" y="2133599"/>
                  </a:lnTo>
                  <a:lnTo>
                    <a:pt x="0" y="1994105"/>
                  </a:lnTo>
                  <a:lnTo>
                    <a:pt x="80812" y="2004709"/>
                  </a:lnTo>
                  <a:cubicBezTo>
                    <a:pt x="324675" y="2025955"/>
                    <a:pt x="575189" y="1951602"/>
                    <a:pt x="772499" y="1781646"/>
                  </a:cubicBezTo>
                  <a:lnTo>
                    <a:pt x="0" y="1009243"/>
                  </a:lnTo>
                  <a:lnTo>
                    <a:pt x="0" y="813434"/>
                  </a:lnTo>
                  <a:lnTo>
                    <a:pt x="870416" y="1683766"/>
                  </a:lnTo>
                  <a:cubicBezTo>
                    <a:pt x="1207347" y="1292606"/>
                    <a:pt x="1163532" y="702437"/>
                    <a:pt x="772499" y="365506"/>
                  </a:cubicBezTo>
                  <a:cubicBezTo>
                    <a:pt x="597112" y="214440"/>
                    <a:pt x="379688" y="138907"/>
                    <a:pt x="162264" y="138907"/>
                  </a:cubicBezTo>
                  <a:cubicBezTo>
                    <a:pt x="135086" y="138907"/>
                    <a:pt x="107908" y="140088"/>
                    <a:pt x="80812" y="142448"/>
                  </a:cubicBezTo>
                  <a:lnTo>
                    <a:pt x="0" y="153050"/>
                  </a:lnTo>
                  <a:lnTo>
                    <a:pt x="0" y="13554"/>
                  </a:lnTo>
                  <a:lnTo>
                    <a:pt x="52489" y="5543"/>
                  </a:lnTo>
                  <a:cubicBezTo>
                    <a:pt x="88582" y="1877"/>
                    <a:pt x="125204" y="0"/>
                    <a:pt x="162264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2863"/>
            <p:cNvSpPr/>
            <p:nvPr/>
          </p:nvSpPr>
          <p:spPr>
            <a:xfrm>
              <a:off x="3261434" y="4152224"/>
              <a:ext cx="2147099" cy="2146830"/>
            </a:xfrm>
            <a:custGeom>
              <a:avLst/>
              <a:gdLst/>
              <a:ahLst/>
              <a:cxnLst/>
              <a:rect l="0" t="0" r="0" b="0"/>
              <a:pathLst>
                <a:path w="2147316" h="2147151">
                  <a:moveTo>
                    <a:pt x="0" y="1073531"/>
                  </a:moveTo>
                  <a:cubicBezTo>
                    <a:pt x="0" y="480695"/>
                    <a:pt x="480695" y="0"/>
                    <a:pt x="1073658" y="0"/>
                  </a:cubicBezTo>
                  <a:cubicBezTo>
                    <a:pt x="1666621" y="0"/>
                    <a:pt x="2147316" y="480695"/>
                    <a:pt x="2147316" y="1073531"/>
                  </a:cubicBezTo>
                  <a:cubicBezTo>
                    <a:pt x="2147316" y="1666494"/>
                    <a:pt x="1666621" y="2147151"/>
                    <a:pt x="1073658" y="2147151"/>
                  </a:cubicBezTo>
                  <a:cubicBezTo>
                    <a:pt x="480695" y="2147151"/>
                    <a:pt x="0" y="1666494"/>
                    <a:pt x="0" y="1073531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2864"/>
            <p:cNvSpPr/>
            <p:nvPr/>
          </p:nvSpPr>
          <p:spPr>
            <a:xfrm>
              <a:off x="3724810" y="4215589"/>
              <a:ext cx="1655150" cy="1620151"/>
            </a:xfrm>
            <a:custGeom>
              <a:avLst/>
              <a:gdLst/>
              <a:ahLst/>
              <a:cxnLst/>
              <a:rect l="0" t="0" r="0" b="0"/>
              <a:pathLst>
                <a:path w="1655318" h="1620393">
                  <a:moveTo>
                    <a:pt x="1318387" y="1620393"/>
                  </a:moveTo>
                  <a:cubicBezTo>
                    <a:pt x="1655318" y="1229233"/>
                    <a:pt x="1611503" y="639063"/>
                    <a:pt x="1220470" y="302133"/>
                  </a:cubicBezTo>
                  <a:cubicBezTo>
                    <a:pt x="869696" y="0"/>
                    <a:pt x="350774" y="0"/>
                    <a:pt x="0" y="302133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2865"/>
            <p:cNvSpPr/>
            <p:nvPr/>
          </p:nvSpPr>
          <p:spPr>
            <a:xfrm>
              <a:off x="3290006" y="4615579"/>
              <a:ext cx="1655150" cy="1620125"/>
            </a:xfrm>
            <a:custGeom>
              <a:avLst/>
              <a:gdLst/>
              <a:ahLst/>
              <a:cxnLst/>
              <a:rect l="0" t="0" r="0" b="0"/>
              <a:pathLst>
                <a:path w="1655318" h="1620367">
                  <a:moveTo>
                    <a:pt x="336931" y="0"/>
                  </a:moveTo>
                  <a:cubicBezTo>
                    <a:pt x="0" y="391033"/>
                    <a:pt x="43815" y="981201"/>
                    <a:pt x="434848" y="1318222"/>
                  </a:cubicBezTo>
                  <a:cubicBezTo>
                    <a:pt x="785622" y="1620355"/>
                    <a:pt x="1304544" y="1620367"/>
                    <a:pt x="1655318" y="1318222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420746" y="1617008"/>
            <a:ext cx="7963243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nén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Image result for clean the computer for fre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56" y="3442667"/>
            <a:ext cx="2967355" cy="25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09" y="3486361"/>
            <a:ext cx="2471928" cy="24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3287336" y="1617008"/>
            <a:ext cx="8230063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Tránh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nhiệt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cao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68013" y="1617008"/>
            <a:ext cx="9468709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2" name="Picture 8" descr="Image result for repairing compute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12" y="3442667"/>
            <a:ext cx="3076561" cy="24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0"/>
                            </p:stCondLst>
                            <p:childTnLst>
                              <p:par>
                                <p:cTn id="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"/>
                            </p:stCondLst>
                            <p:childTnLst>
                              <p:par>
                                <p:cTn id="1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39" grpId="0"/>
      <p:bldP spid="39" grpId="1"/>
      <p:bldP spid="39" grpId="2"/>
      <p:bldP spid="14" grpId="0"/>
      <p:bldP spid="14" grpId="1"/>
      <p:bldP spid="14" grpId="2"/>
      <p:bldP spid="59" grpId="0"/>
      <p:bldP spid="59" grpId="1"/>
      <p:bldP spid="59" grpId="2"/>
      <p:bldP spid="60" grpId="0"/>
      <p:bldP spid="60" grpId="1"/>
      <p:bldP spid="6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167086" y="24462"/>
            <a:ext cx="7007852" cy="9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79124"/>
            <a:ext cx="12174938" cy="774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000" b="1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cứng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endParaRPr lang="en-US" dirty="0"/>
          </a:p>
        </p:txBody>
      </p:sp>
      <p:sp>
        <p:nvSpPr>
          <p:cNvPr id="6" name="TextBox 5">
            <a:hlinkClick r:id="rId3" action="ppaction://hlinksldjump" tooltip="Nhấp chuột vào hình này. Kết thúc Slide khi &quot;hình Snipping tool&quot; xuất hiện."/>
          </p:cNvPr>
          <p:cNvSpPr txBox="1"/>
          <p:nvPr/>
        </p:nvSpPr>
        <p:spPr>
          <a:xfrm>
            <a:off x="480608" y="5282988"/>
            <a:ext cx="66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pic>
        <p:nvPicPr>
          <p:cNvPr id="1026" name="ComputerCare" descr="Image result for computer car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90" y="3863362"/>
            <a:ext cx="3106964" cy="25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83972" y="1505768"/>
            <a:ext cx="9290966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Firmware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mềm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biệt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cố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khiển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tử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83972" y="1750656"/>
            <a:ext cx="9308028" cy="1811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Driver: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UTM Nokia Standard" panose="02040603050506020204" pitchFamily="18" charset="0"/>
                <a:ea typeface="+mj-ea"/>
                <a:cs typeface="+mj-cs"/>
              </a:rPr>
              <a:t/>
            </a:r>
            <a:br>
              <a:rPr lang="en-US" sz="4000" b="1" dirty="0" smtClean="0">
                <a:ln/>
                <a:solidFill>
                  <a:schemeClr val="accent4"/>
                </a:solidFill>
                <a:latin typeface="UTM Nokia Standard" panose="02040603050506020204" pitchFamily="18" charset="0"/>
                <a:ea typeface="+mj-ea"/>
                <a:cs typeface="+mj-cs"/>
              </a:rPr>
            </a:b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rình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khiển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cài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giao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2" descr="Image result for Firm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06" y="3260094"/>
            <a:ext cx="2778889" cy="277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hat is drivers for devi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21" y="3159534"/>
            <a:ext cx="4837340" cy="347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39" grpId="0"/>
      <p:bldP spid="39" grpId="1"/>
      <p:bldP spid="3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886" y="0"/>
            <a:ext cx="519611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325563"/>
            <a:ext cx="11292114" cy="4422094"/>
          </a:xfrm>
        </p:spPr>
        <p:txBody>
          <a:bodyPr anchor="t"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0" y="3979740"/>
            <a:ext cx="2878260" cy="28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3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886" y="0"/>
            <a:ext cx="519611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325563"/>
            <a:ext cx="11292114" cy="4422094"/>
          </a:xfrm>
        </p:spPr>
        <p:txBody>
          <a:bodyPr anchor="t"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máy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,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gì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tránh</a:t>
            </a:r>
            <a:r>
              <a:rPr lang="en-US" b="1" dirty="0"/>
              <a:t>?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(Cable)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vặt</a:t>
            </a:r>
            <a:r>
              <a:rPr lang="en-US" dirty="0"/>
              <a:t> (Snacking)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/>
              <a:t>Lau </a:t>
            </a:r>
            <a:r>
              <a:rPr lang="en-US" dirty="0" err="1"/>
              <a:t>bụi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(dust)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.</a:t>
            </a:r>
          </a:p>
        </p:txBody>
      </p:sp>
      <p:pic>
        <p:nvPicPr>
          <p:cNvPr id="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0" y="3979740"/>
            <a:ext cx="2878260" cy="28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8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886" y="0"/>
            <a:ext cx="519611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325563"/>
            <a:ext cx="11292114" cy="633866"/>
          </a:xfrm>
        </p:spPr>
        <p:txBody>
          <a:bodyPr anchor="t">
            <a:normAutofit fontScale="925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NÊN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0" y="3979740"/>
            <a:ext cx="2878260" cy="28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6" y="1915887"/>
            <a:ext cx="6903616" cy="470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692192" y="3660425"/>
            <a:ext cx="1579465" cy="1579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5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886" y="0"/>
            <a:ext cx="519611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325563"/>
            <a:ext cx="11292114" cy="4422094"/>
          </a:xfrm>
        </p:spPr>
        <p:txBody>
          <a:bodyPr anchor="t"/>
          <a:lstStyle/>
          <a:p>
            <a:pPr marL="514350" lvl="0" indent="-514350">
              <a:buFont typeface="+mj-lt"/>
              <a:buAutoNum type="arabicPeriod" startAt="4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0" y="3979740"/>
            <a:ext cx="2878260" cy="28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8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886" y="0"/>
            <a:ext cx="519611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325563"/>
            <a:ext cx="11292114" cy="4422094"/>
          </a:xfrm>
        </p:spPr>
        <p:txBody>
          <a:bodyPr anchor="t"/>
          <a:lstStyle/>
          <a:p>
            <a:pPr marL="514350" lvl="0" indent="-514350">
              <a:buFont typeface="+mj-lt"/>
              <a:buAutoNum type="arabicPeriod" startAt="5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0" y="3979740"/>
            <a:ext cx="2878260" cy="28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1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18790</TotalTime>
  <Words>415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UTM Duepuntozero</vt:lpstr>
      <vt:lpstr>UTM Nokia Standard</vt:lpstr>
      <vt:lpstr>Wingdings</vt:lpstr>
      <vt:lpstr>IC3 Spark</vt:lpstr>
      <vt:lpstr>Luyện tập tin học</vt:lpstr>
      <vt:lpstr>Hoạt động: Tìm hiểu kiến thức</vt:lpstr>
      <vt:lpstr>Hoạt động – Em có biết</vt:lpstr>
      <vt:lpstr>Câu hỏi ôn luyện</vt:lpstr>
      <vt:lpstr>Câu hỏi ôn luyện</vt:lpstr>
      <vt:lpstr>Câu hỏi ôn luyện</vt:lpstr>
      <vt:lpstr>Câu hỏi ôn luyện</vt:lpstr>
      <vt:lpstr>Câu hỏi ôn luyện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Phat Tai Nguyen</cp:lastModifiedBy>
  <cp:revision>366</cp:revision>
  <dcterms:created xsi:type="dcterms:W3CDTF">2017-11-01T03:28:55Z</dcterms:created>
  <dcterms:modified xsi:type="dcterms:W3CDTF">2018-08-08T04:48:04Z</dcterms:modified>
</cp:coreProperties>
</file>